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19" r:id="rId3"/>
    <p:sldId id="303" r:id="rId4"/>
    <p:sldId id="261" r:id="rId5"/>
    <p:sldId id="260" r:id="rId6"/>
    <p:sldId id="304" r:id="rId7"/>
    <p:sldId id="305" r:id="rId8"/>
    <p:sldId id="287" r:id="rId9"/>
    <p:sldId id="276" r:id="rId10"/>
    <p:sldId id="320" r:id="rId11"/>
    <p:sldId id="301" r:id="rId12"/>
    <p:sldId id="282" r:id="rId13"/>
    <p:sldId id="306" r:id="rId14"/>
    <p:sldId id="277" r:id="rId15"/>
    <p:sldId id="307" r:id="rId17"/>
    <p:sldId id="271" r:id="rId18"/>
    <p:sldId id="300" r:id="rId19"/>
    <p:sldId id="278" r:id="rId20"/>
    <p:sldId id="279" r:id="rId21"/>
    <p:sldId id="308" r:id="rId22"/>
    <p:sldId id="321" r:id="rId23"/>
    <p:sldId id="284" r:id="rId24"/>
    <p:sldId id="322" r:id="rId25"/>
    <p:sldId id="286" r:id="rId26"/>
    <p:sldId id="283" r:id="rId27"/>
    <p:sldId id="289" r:id="rId28"/>
    <p:sldId id="315" r:id="rId29"/>
    <p:sldId id="290" r:id="rId30"/>
    <p:sldId id="313" r:id="rId31"/>
    <p:sldId id="323" r:id="rId32"/>
    <p:sldId id="324" r:id="rId33"/>
    <p:sldId id="325" r:id="rId34"/>
    <p:sldId id="326" r:id="rId35"/>
    <p:sldId id="291" r:id="rId36"/>
    <p:sldId id="314" r:id="rId37"/>
    <p:sldId id="292" r:id="rId38"/>
    <p:sldId id="295" r:id="rId39"/>
    <p:sldId id="297" r:id="rId40"/>
    <p:sldId id="316" r:id="rId41"/>
    <p:sldId id="310" r:id="rId42"/>
    <p:sldId id="317" r:id="rId43"/>
    <p:sldId id="309" r:id="rId44"/>
    <p:sldId id="298" r:id="rId45"/>
    <p:sldId id="299" r:id="rId46"/>
    <p:sldId id="296" r:id="rId47"/>
    <p:sldId id="312" r:id="rId48"/>
    <p:sldId id="311" r:id="rId4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3" Type="http://schemas.openxmlformats.org/officeDocument/2006/relationships/commentAuthors" Target="commentAuthors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slide" Target="slide44.xml"/><Relationship Id="rId6" Type="http://schemas.openxmlformats.org/officeDocument/2006/relationships/slide" Target="slide37.xml"/><Relationship Id="rId5" Type="http://schemas.openxmlformats.org/officeDocument/2006/relationships/slide" Target="slide24.xml"/><Relationship Id="rId4" Type="http://schemas.openxmlformats.org/officeDocument/2006/relationships/slide" Target="slide21.xml"/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1" Type="http://schemas.openxmlformats.org/officeDocument/2006/relationships/slideLayout" Target="../slideLayouts/slideLayout1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baijiahao.baidu.com/s?id=1656982050500681395&amp;wfr=spider&amp;for=pc" TargetMode="External"/><Relationship Id="rId1" Type="http://schemas.openxmlformats.org/officeDocument/2006/relationships/hyperlink" Target="https://pan.baidu.com/s/1Y3vKEXVSBBgU5ueBX1w33Q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